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61" r:id="rId6"/>
    <p:sldId id="262" r:id="rId7"/>
    <p:sldId id="269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Amatic SC" panose="020B0604020202020204" charset="-79"/>
      <p:regular r:id="rId16"/>
      <p:bold r:id="rId17"/>
    </p:embeddedFont>
    <p:embeddedFont>
      <p:font typeface="Source Code Pro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5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9e91380140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9e91380140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9e91380140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9e91380140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9e91380140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9e91380140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9e91380140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9e91380140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9e91380140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9e91380140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9e91380140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9e91380140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9e913801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9e913801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9e9138014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9e9138014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9e9138014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9e91380140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9e91380140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9e91380140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9e9138014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9e9138014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  <p:sndAc>
          <p:stSnd>
            <p:snd r:embed="rId1" name="chimes.wav"/>
          </p:stSnd>
        </p:sndAc>
      </p:transition>
    </mc:Choice>
    <mc:Fallback xmlns="">
      <p:transition spd="slow">
        <p:fade/>
        <p:sndAc>
          <p:stSnd>
            <p:snd r:embed="rId3" name="chimes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  <p:sndAc>
          <p:stSnd>
            <p:snd r:embed="rId1" name="chimes.wav"/>
          </p:stSnd>
        </p:sndAc>
      </p:transition>
    </mc:Choice>
    <mc:Fallback xmlns="">
      <p:transition spd="slow">
        <p:fade/>
        <p:sndAc>
          <p:stSnd>
            <p:snd r:embed="rId3" name="chimes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  <p:sndAc>
          <p:stSnd>
            <p:snd r:embed="rId1" name="chimes.wav"/>
          </p:stSnd>
        </p:sndAc>
      </p:transition>
    </mc:Choice>
    <mc:Fallback xmlns="">
      <p:transition spd="slow">
        <p:fade/>
        <p:sndAc>
          <p:stSnd>
            <p:snd r:embed="rId3" name="chimes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  <p:sndAc>
          <p:stSnd>
            <p:snd r:embed="rId1" name="chimes.wav"/>
          </p:stSnd>
        </p:sndAc>
      </p:transition>
    </mc:Choice>
    <mc:Fallback xmlns="">
      <p:transition spd="slow">
        <p:fade/>
        <p:sndAc>
          <p:stSnd>
            <p:snd r:embed="rId3" name="chimes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  <p:sndAc>
          <p:stSnd>
            <p:snd r:embed="rId1" name="chimes.wav"/>
          </p:stSnd>
        </p:sndAc>
      </p:transition>
    </mc:Choice>
    <mc:Fallback xmlns="">
      <p:transition spd="slow">
        <p:fade/>
        <p:sndAc>
          <p:stSnd>
            <p:snd r:embed="rId3" name="chimes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  <p:sndAc>
          <p:stSnd>
            <p:snd r:embed="rId1" name="chimes.wav"/>
          </p:stSnd>
        </p:sndAc>
      </p:transition>
    </mc:Choice>
    <mc:Fallback xmlns="">
      <p:transition spd="slow">
        <p:fade/>
        <p:sndAc>
          <p:stSnd>
            <p:snd r:embed="rId3" name="chimes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  <p:sndAc>
          <p:stSnd>
            <p:snd r:embed="rId1" name="chimes.wav"/>
          </p:stSnd>
        </p:sndAc>
      </p:transition>
    </mc:Choice>
    <mc:Fallback xmlns="">
      <p:transition spd="slow">
        <p:fade/>
        <p:sndAc>
          <p:stSnd>
            <p:snd r:embed="rId3" name="chimes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  <p:sndAc>
          <p:stSnd>
            <p:snd r:embed="rId1" name="chimes.wav"/>
          </p:stSnd>
        </p:sndAc>
      </p:transition>
    </mc:Choice>
    <mc:Fallback xmlns="">
      <p:transition spd="slow">
        <p:fade/>
        <p:sndAc>
          <p:stSnd>
            <p:snd r:embed="rId3" name="chimes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  <p:sndAc>
          <p:stSnd>
            <p:snd r:embed="rId1" name="chimes.wav"/>
          </p:stSnd>
        </p:sndAc>
      </p:transition>
    </mc:Choice>
    <mc:Fallback xmlns="">
      <p:transition spd="slow">
        <p:fade/>
        <p:sndAc>
          <p:stSnd>
            <p:snd r:embed="rId3" name="chimes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  <p:sndAc>
          <p:stSnd>
            <p:snd r:embed="rId1" name="chimes.wav"/>
          </p:stSnd>
        </p:sndAc>
      </p:transition>
    </mc:Choice>
    <mc:Fallback xmlns="">
      <p:transition spd="slow">
        <p:fade/>
        <p:sndAc>
          <p:stSnd>
            <p:snd r:embed="rId3" name="chimes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  <p:sndAc>
          <p:stSnd>
            <p:snd r:embed="rId1" name="chimes.wav"/>
          </p:stSnd>
        </p:sndAc>
      </p:transition>
    </mc:Choice>
    <mc:Fallback xmlns="">
      <p:transition spd="slow">
        <p:fade/>
        <p:sndAc>
          <p:stSnd>
            <p:snd r:embed="rId3" name="chimes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audio" Target="../media/audio1.wav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  <p:sndAc>
          <p:stSnd>
            <p:snd r:embed="rId13" name="chimes.wav"/>
          </p:stSnd>
        </p:sndAc>
      </p:transition>
    </mc:Choice>
    <mc:Fallback xmlns="">
      <p:transition spd="slow">
        <p:fade/>
        <p:sndAc>
          <p:stSnd>
            <p:snd r:embed="rId14" name="chimes.wav"/>
          </p:stSnd>
        </p:sndAc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audio" Target="../media/audio1.wa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audio" Target="../media/audio1.wav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audio" Target="../media/audio1.wav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audio" Target="../media/audio1.wav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audio" Target="../media/audio1.wav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audio" Target="../media/audio1.wav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audio" Target="../media/audio1.wav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audio" Target="../media/audio1.wav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audio" Target="../media/audio2.wa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audio" Target="../media/audio3.wav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.png"/><Relationship Id="rId5" Type="http://schemas.openxmlformats.org/officeDocument/2006/relationships/audio" Target="../media/audio3.wav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почему вы едете в </a:t>
            </a:r>
            <a:r>
              <a:rPr lang="ru" dirty="0">
                <a:solidFill>
                  <a:schemeClr val="dk1"/>
                </a:solidFill>
              </a:rPr>
              <a:t>нн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и это не обсуждается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  <p:sndAc>
          <p:stSnd>
            <p:snd r:embed="rId3" name="chimes.wav"/>
          </p:stSnd>
        </p:sndAc>
      </p:transition>
    </mc:Choice>
    <mc:Fallback xmlns="">
      <p:transition spd="slow">
        <p:fade/>
        <p:sndAc>
          <p:stSnd>
            <p:snd r:embed="rId4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мы произвели подсчеты</a:t>
            </a:r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/>
              <a:t>если мы не будем кушать, то поездка обойдется в ~8500 руб.</a:t>
            </a:r>
            <a:endParaRPr sz="23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2300"/>
              <a:t>если хотите покушать, то всё зависит от вас!</a:t>
            </a:r>
            <a:endParaRPr sz="230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  <p:sndAc>
          <p:stSnd>
            <p:snd r:embed="rId3" name="chimes.wav"/>
          </p:stSnd>
        </p:sndAc>
      </p:transition>
    </mc:Choice>
    <mc:Fallback xmlns="">
      <p:transition spd="slow">
        <p:fade/>
        <p:sndAc>
          <p:stSnd>
            <p:snd r:embed="rId4" name="chimes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пруфы</a:t>
            </a:r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>
            <a:off x="311700" y="1164525"/>
            <a:ext cx="20322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Давайте порадуемся, что мы </a:t>
            </a:r>
            <a:r>
              <a:rPr lang="ru" b="1"/>
              <a:t>студенты </a:t>
            </a:r>
            <a:r>
              <a:rPr lang="ru"/>
              <a:t/>
            </a:r>
            <a:br>
              <a:rPr lang="ru"/>
            </a:br>
            <a:r>
              <a:rPr lang="ru"/>
              <a:t>и воспользуемся скидкой в </a:t>
            </a:r>
            <a:r>
              <a:rPr lang="ru" b="1">
                <a:solidFill>
                  <a:srgbClr val="FF0000"/>
                </a:solidFill>
              </a:rPr>
              <a:t>25%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116" name="Google Shape;11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5425" y="77225"/>
            <a:ext cx="6918574" cy="227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9525" y="2406775"/>
            <a:ext cx="6870372" cy="227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  <p:sndAc>
          <p:stSnd>
            <p:snd r:embed="rId3" name="chimes.wav"/>
          </p:stSnd>
        </p:sndAc>
      </p:transition>
    </mc:Choice>
    <mc:Fallback xmlns="">
      <p:transition spd="slow">
        <p:fade/>
        <p:sndAc>
          <p:stSnd>
            <p:snd r:embed="rId6" name="chimes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жилье</a:t>
            </a:r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/>
              <a:t>жить будем в вайб хостеле за 1200</a:t>
            </a:r>
            <a:br>
              <a:rPr lang="ru" sz="1800"/>
            </a:br>
            <a:r>
              <a:rPr lang="ru" sz="1800"/>
              <a:t/>
            </a:r>
            <a:br>
              <a:rPr lang="ru" sz="1800"/>
            </a:br>
            <a:endParaRPr sz="1800"/>
          </a:p>
        </p:txBody>
      </p:sp>
      <p:pic>
        <p:nvPicPr>
          <p:cNvPr id="124" name="Google Shape;12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0050" y="603375"/>
            <a:ext cx="5085275" cy="39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  <p:sndAc>
          <p:stSnd>
            <p:snd r:embed="rId3" name="chimes.wav"/>
          </p:stSnd>
        </p:sndAc>
      </p:transition>
    </mc:Choice>
    <mc:Fallback xmlns="">
      <p:transition spd="slow">
        <p:fade/>
        <p:sndAc>
          <p:stSnd>
            <p:snd r:embed="rId5" name="chimes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развлечения</a:t>
            </a:r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тут мы ничего не придумали пока, но 29 ноября концерт Глеба Геннадьевича</a:t>
            </a:r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3" name="Google Shape;133;p25" title="гл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3665" y="0"/>
            <a:ext cx="48768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7625" y="535425"/>
            <a:ext cx="3280725" cy="407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  <p:sndAc>
          <p:stSnd>
            <p:snd r:embed="rId3" name="chimes.wav"/>
          </p:stSnd>
        </p:sndAc>
      </p:transition>
    </mc:Choice>
    <mc:Fallback xmlns="">
      <p:transition spd="slow">
        <p:fade/>
        <p:sndAc>
          <p:stSnd>
            <p:snd r:embed="rId6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Итак, дорогие товарищи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/>
              <a:t>Плохие новости: вы едете в Нижний Новгород.</a:t>
            </a:r>
            <a:endParaRPr sz="23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300"/>
              <a:t>Хорошие новости: вы едете с нами.</a:t>
            </a:r>
            <a:endParaRPr sz="23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" name="muzyka-iz-multfilma-spanch-gubka-bob-kvadratnye-shtan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7976" y="4460018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  <p:sndAc>
          <p:stSnd>
            <p:snd r:embed="rId5" name="chimes.wav"/>
          </p:stSnd>
        </p:sndAc>
      </p:transition>
    </mc:Choice>
    <mc:Fallback xmlns="">
      <p:transition spd="slow">
        <p:fade/>
        <p:sndAc>
          <p:stSnd>
            <p:snd r:embed="rId7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27181"/>
            <a:ext cx="9144000" cy="4204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 title="sticke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9225" y="1866275"/>
            <a:ext cx="723350" cy="92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  <p:sndAc>
          <p:stSnd>
            <p:snd r:embed="rId3" name="chimes.wav"/>
          </p:stSnd>
        </p:sndAc>
      </p:transition>
    </mc:Choice>
    <mc:Fallback xmlns="">
      <p:transition spd="slow">
        <p:fade/>
        <p:sndAc>
          <p:stSnd>
            <p:snd r:embed="rId6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 rotWithShape="1">
          <a:blip r:embed="rId4">
            <a:alphaModFix/>
          </a:blip>
          <a:srcRect b="44717"/>
          <a:stretch/>
        </p:blipFill>
        <p:spPr>
          <a:xfrm>
            <a:off x="1125725" y="0"/>
            <a:ext cx="69781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 title="sticke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3000" y="2571750"/>
            <a:ext cx="670275" cy="233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  <p:sndAc>
          <p:stSnd>
            <p:snd r:embed="rId3" name="chimes.wav"/>
          </p:stSnd>
        </p:sndAc>
      </p:transition>
    </mc:Choice>
    <mc:Fallback xmlns="">
      <p:transition spd="slow">
        <p:fade/>
        <p:sndAc>
          <p:stSnd>
            <p:snd r:embed="rId6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7750" y="-31200"/>
            <a:ext cx="9259499" cy="520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8" title="max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3325" y="1142813"/>
            <a:ext cx="4876800" cy="408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 title="sticker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42999" y="2730734"/>
            <a:ext cx="678700" cy="2359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  <p:sndAc>
          <p:stSnd>
            <p:snd r:embed="rId3" name="chimes.wav"/>
          </p:stSnd>
        </p:sndAc>
      </p:transition>
    </mc:Choice>
    <mc:Fallback xmlns="">
      <p:transition spd="slow">
        <p:fade/>
        <p:sndAc>
          <p:stSnd>
            <p:snd r:embed="rId7" name="chimes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" y="0"/>
            <a:ext cx="9305352" cy="620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9" title="ti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2545" y="1721250"/>
            <a:ext cx="1001750" cy="150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  <p:sndAc>
          <p:stSnd>
            <p:snd r:embed="rId3" name="chimes.wav"/>
          </p:stSnd>
        </p:sndAc>
      </p:transition>
    </mc:Choice>
    <mc:Fallback xmlns="">
      <p:transition spd="slow">
        <p:fade/>
        <p:sndAc>
          <p:stSnd>
            <p:snd r:embed="rId6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878" y="318025"/>
            <a:ext cx="4592740" cy="4592740"/>
          </a:xfrm>
          <a:prstGeom prst="rect">
            <a:avLst/>
          </a:prstGeom>
        </p:spPr>
      </p:pic>
      <p:pic>
        <p:nvPicPr>
          <p:cNvPr id="1028" name="Picture 4" descr="Памятник основателям Нижнего Новгорода открылся в Нижегородском Кремле |  Информационное агентство «Время Н»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697" y="167608"/>
            <a:ext cx="6324207" cy="474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9174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  <p:sndAc>
          <p:stSnd>
            <p:snd r:embed="rId2" name="chimes.wav"/>
          </p:stSnd>
        </p:sndAc>
      </p:transition>
    </mc:Choice>
    <mc:Fallback xmlns="">
      <p:transition spd="slow">
        <p:fade/>
        <p:sndAc>
          <p:stSnd>
            <p:snd r:embed="rId5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83124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Нижний — это не просто город, это вайб “а давай просто уедем”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racture"/>
        <p:sndAc>
          <p:stSnd>
            <p:snd r:embed="rId3" name="explode.wav"/>
          </p:stSnd>
        </p:sndAc>
      </p:transition>
    </mc:Choice>
    <mc:Fallback xmlns="">
      <p:transition spd="slow">
        <p:fade/>
        <p:sndAc>
          <p:stSnd>
            <p:snd r:embed="rId4" name="explod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>
            <a:off x="804125" y="802500"/>
            <a:ext cx="7356900" cy="35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 скажете: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“У нас нет денег”</a:t>
            </a:r>
            <a:endParaRPr/>
          </a:p>
        </p:txBody>
      </p:sp>
      <p:pic>
        <p:nvPicPr>
          <p:cNvPr id="2" name="mr-krabs-money-money-ahhhhh-ahhhhh-3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1105" y="4502662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  <p:sndAc>
          <p:stSnd>
            <p:snd r:embed="rId5" name="coin.wav"/>
          </p:stSnd>
        </p:sndAc>
      </p:transition>
    </mc:Choice>
    <mc:Fallback xmlns="">
      <p:transition spd="slow">
        <p:fade/>
        <p:sndAc>
          <p:stSnd>
            <p:snd r:embed="rId7" name="coin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</TotalTime>
  <Words>110</Words>
  <Application>Microsoft Office PowerPoint</Application>
  <PresentationFormat>Экран (16:9)</PresentationFormat>
  <Paragraphs>17</Paragraphs>
  <Slides>13</Slides>
  <Notes>12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Amatic SC</vt:lpstr>
      <vt:lpstr>Source Code Pro</vt:lpstr>
      <vt:lpstr>Beach Day</vt:lpstr>
      <vt:lpstr>почему вы едете в нн</vt:lpstr>
      <vt:lpstr>Итак, дорогие товарищи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Нижний — это не просто город, это вайб “а давай просто уедем”</vt:lpstr>
      <vt:lpstr>Вы скажете: “У нас нет денег”</vt:lpstr>
      <vt:lpstr>мы произвели подсчеты</vt:lpstr>
      <vt:lpstr>пруфы</vt:lpstr>
      <vt:lpstr>жилье</vt:lpstr>
      <vt:lpstr>развлечения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почему вы едете в нн</dc:title>
  <dc:creator>Вероника Бренева</dc:creator>
  <cp:lastModifiedBy>A A</cp:lastModifiedBy>
  <cp:revision>5</cp:revision>
  <dcterms:modified xsi:type="dcterms:W3CDTF">2025-10-31T06:14:51Z</dcterms:modified>
</cp:coreProperties>
</file>